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331FD1-9FA1-46B1-8F68-B1B924CB80E8}" type="datetimeFigureOut">
              <a:rPr lang="en-AU" smtClean="0"/>
              <a:pPr/>
              <a:t>28/02/2011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Lesson </a:t>
            </a:r>
            <a:r>
              <a:rPr lang="en-AU" dirty="0" smtClean="0"/>
              <a:t>11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92752"/>
          </a:xfrm>
        </p:spPr>
        <p:txBody>
          <a:bodyPr>
            <a:normAutofit/>
          </a:bodyPr>
          <a:lstStyle/>
          <a:p>
            <a:pPr algn="l"/>
            <a:r>
              <a:rPr lang="en-AU" dirty="0" smtClean="0"/>
              <a:t>Similarity</a:t>
            </a:r>
            <a:endParaRPr lang="en-AU" dirty="0" smtClean="0"/>
          </a:p>
          <a:p>
            <a:pPr marL="514350" indent="-514350" algn="l">
              <a:buAutoNum type="arabicPeriod"/>
            </a:pPr>
            <a:r>
              <a:rPr lang="en-AU" dirty="0" smtClean="0"/>
              <a:t>Similar Figures and Scale</a:t>
            </a:r>
            <a:endParaRPr lang="en-AU" dirty="0" smtClean="0"/>
          </a:p>
          <a:p>
            <a:pPr marL="514350" indent="-514350" algn="l">
              <a:buAutoNum type="arabicPeriod"/>
            </a:pPr>
            <a:r>
              <a:rPr lang="en-AU" dirty="0" smtClean="0"/>
              <a:t>Testing for Similarity</a:t>
            </a:r>
            <a:endParaRPr lang="en-AU" dirty="0" smtClean="0"/>
          </a:p>
          <a:p>
            <a:pPr marL="514350" indent="-514350" algn="l">
              <a:buAutoNum type="arabicPeriod"/>
            </a:pPr>
            <a:r>
              <a:rPr lang="en-AU" dirty="0" smtClean="0"/>
              <a:t>3 Types of Similarity Questions</a:t>
            </a:r>
            <a:endParaRPr lang="en-AU" dirty="0" smtClean="0"/>
          </a:p>
          <a:p>
            <a:pPr marL="514350" indent="-514350" algn="l">
              <a:buAutoNum type="arabicPeriod"/>
            </a:pP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Similar Figures and Scale</a:t>
            </a:r>
            <a:endParaRPr lang="en-AU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8124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84984"/>
            <a:ext cx="83343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941168"/>
            <a:ext cx="7962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Testing for Similarity</a:t>
            </a:r>
            <a:endParaRPr lang="en-A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96" y="1772816"/>
            <a:ext cx="8713633" cy="444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Example of Identifying Similarity</a:t>
            </a:r>
            <a:endParaRPr lang="en-A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45701"/>
            <a:ext cx="7848872" cy="517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Example of a Proof with Similarity</a:t>
            </a:r>
            <a:endParaRPr lang="en-A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4067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700808"/>
            <a:ext cx="23622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284984"/>
            <a:ext cx="86296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Example of Solving with Similarity</a:t>
            </a:r>
            <a:endParaRPr lang="en-A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4857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140968"/>
            <a:ext cx="38481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844824"/>
            <a:ext cx="3419475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8724578" cy="36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37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Lesson 11</vt:lpstr>
      <vt:lpstr>Similar Figures and Scale</vt:lpstr>
      <vt:lpstr>Testing for Similarity</vt:lpstr>
      <vt:lpstr>Example of Identifying Similarity</vt:lpstr>
      <vt:lpstr>Example of a Proof with Similarity</vt:lpstr>
      <vt:lpstr>Example of Solving with Similarity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</dc:creator>
  <cp:lastModifiedBy>jason</cp:lastModifiedBy>
  <cp:revision>8</cp:revision>
  <dcterms:created xsi:type="dcterms:W3CDTF">2011-01-31T10:01:01Z</dcterms:created>
  <dcterms:modified xsi:type="dcterms:W3CDTF">2011-02-28T06:26:30Z</dcterms:modified>
</cp:coreProperties>
</file>