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928824-746A-4BD2-8412-95CADD4BAC89}" type="datetimeFigureOut">
              <a:rPr lang="en-AU" smtClean="0"/>
              <a:t>31/01/2011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DF807-3E2B-4F65-B4D0-ADF8217C761C}" type="slidenum">
              <a:rPr lang="en-AU" smtClean="0"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en-AU" dirty="0" smtClean="0"/>
              <a:t>Space and Geometry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87072" cy="3008776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GB" sz="3700" b="1" dirty="0" smtClean="0"/>
              <a:t>Concepts and Facts</a:t>
            </a:r>
            <a:endParaRPr lang="en-AU" sz="3700" b="1" dirty="0" smtClean="0"/>
          </a:p>
          <a:p>
            <a:pPr algn="l"/>
            <a:r>
              <a:rPr lang="en-AU" sz="3700" dirty="0" smtClean="0"/>
              <a:t>Line segment and midpoint (bisect angles and lines using compass)</a:t>
            </a:r>
          </a:p>
          <a:p>
            <a:pPr algn="l"/>
            <a:r>
              <a:rPr lang="en-AU" sz="3700" dirty="0" smtClean="0"/>
              <a:t>Properties of triangles, quadrilaterals and polygons</a:t>
            </a:r>
          </a:p>
          <a:p>
            <a:pPr algn="l"/>
            <a:r>
              <a:rPr lang="en-AU" sz="3700" dirty="0" smtClean="0"/>
              <a:t>Angles:</a:t>
            </a:r>
          </a:p>
          <a:p>
            <a:pPr algn="l"/>
            <a:r>
              <a:rPr lang="en-AU" sz="3700" dirty="0" smtClean="0"/>
              <a:t>formed by intersecting lines, e.g. opposite, supplementary, complementary angles</a:t>
            </a:r>
          </a:p>
          <a:p>
            <a:pPr algn="l"/>
            <a:r>
              <a:rPr lang="en-AU" sz="3700" dirty="0" smtClean="0"/>
              <a:t>external angles: properties of external angles of (triangles, polygons)</a:t>
            </a:r>
          </a:p>
          <a:p>
            <a:pPr algn="l"/>
            <a:r>
              <a:rPr lang="en-AU" sz="3700" dirty="0" smtClean="0"/>
              <a:t>Congruence – SSS, SAS, ASA, RHS</a:t>
            </a:r>
          </a:p>
          <a:p>
            <a:pPr algn="l"/>
            <a:r>
              <a:rPr lang="en-AU" sz="3700" dirty="0" smtClean="0"/>
              <a:t>Similarity  - scale factor</a:t>
            </a:r>
          </a:p>
          <a:p>
            <a:pPr algn="l"/>
            <a:r>
              <a:rPr lang="en-AU" sz="3700" dirty="0" smtClean="0"/>
              <a:t>Transformations – slide, flip, turn</a:t>
            </a:r>
          </a:p>
          <a:p>
            <a:pPr algn="l"/>
            <a:r>
              <a:rPr lang="en-AU" sz="3700" dirty="0" smtClean="0"/>
              <a:t>Proofs:</a:t>
            </a:r>
          </a:p>
          <a:p>
            <a:pPr algn="l"/>
            <a:r>
              <a:rPr lang="en-AU" sz="3700" dirty="0" smtClean="0"/>
              <a:t>angle properties associated with parallel, perpendicular and transverse lines and polygons, e.g. when two straight lines intersect, opposite angles are equal</a:t>
            </a:r>
          </a:p>
          <a:p>
            <a:pPr algn="l"/>
            <a:r>
              <a:rPr lang="en-AU" sz="3700" dirty="0" smtClean="0"/>
              <a:t>sum of interior angles</a:t>
            </a:r>
          </a:p>
          <a:p>
            <a:pPr algn="l"/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23" y="1916832"/>
            <a:ext cx="888000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92" y="1268760"/>
            <a:ext cx="8693680" cy="457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Classifying Angles</a:t>
            </a:r>
            <a:endParaRPr lang="en-AU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496726"/>
            <a:ext cx="8229600" cy="326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60848"/>
            <a:ext cx="8640960" cy="2892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58" y="2060848"/>
            <a:ext cx="8432802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Naming Angles</a:t>
            </a:r>
            <a:endParaRPr lang="en-A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7860" y="2492896"/>
            <a:ext cx="8293525" cy="253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862" y="908720"/>
            <a:ext cx="8533667" cy="534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093" y="1268760"/>
            <a:ext cx="8691863" cy="479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50" y="1052736"/>
            <a:ext cx="8554687" cy="499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Calculating the Size of Angles</a:t>
            </a:r>
            <a:endParaRPr lang="en-A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7446250" cy="468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113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Space and Geometry</vt:lpstr>
      <vt:lpstr>Classifying Angles</vt:lpstr>
      <vt:lpstr>Slide 3</vt:lpstr>
      <vt:lpstr>Slide 4</vt:lpstr>
      <vt:lpstr>Naming Angles</vt:lpstr>
      <vt:lpstr>Slide 6</vt:lpstr>
      <vt:lpstr>Slide 7</vt:lpstr>
      <vt:lpstr>Slide 8</vt:lpstr>
      <vt:lpstr>Calculating the Size of Angles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Space and Geometry</dc:title>
  <dc:creator>jason</dc:creator>
  <cp:lastModifiedBy>jason</cp:lastModifiedBy>
  <cp:revision>2</cp:revision>
  <dcterms:created xsi:type="dcterms:W3CDTF">2011-01-31T07:22:50Z</dcterms:created>
  <dcterms:modified xsi:type="dcterms:W3CDTF">2011-01-31T08:48:00Z</dcterms:modified>
</cp:coreProperties>
</file>