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59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1FD1-9FA1-46B1-8F68-B1B924CB80E8}" type="datetimeFigureOut">
              <a:rPr lang="en-AU" smtClean="0"/>
              <a:pPr/>
              <a:t>14/02/2011</a:t>
            </a:fld>
            <a:endParaRPr lang="en-A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A8FDE-943D-49C9-9C31-C2F67183581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1FD1-9FA1-46B1-8F68-B1B924CB80E8}" type="datetimeFigureOut">
              <a:rPr lang="en-AU" smtClean="0"/>
              <a:pPr/>
              <a:t>14/02/2011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A8FDE-943D-49C9-9C31-C2F67183581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1FD1-9FA1-46B1-8F68-B1B924CB80E8}" type="datetimeFigureOut">
              <a:rPr lang="en-AU" smtClean="0"/>
              <a:pPr/>
              <a:t>14/02/2011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A8FDE-943D-49C9-9C31-C2F67183581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1FD1-9FA1-46B1-8F68-B1B924CB80E8}" type="datetimeFigureOut">
              <a:rPr lang="en-AU" smtClean="0"/>
              <a:pPr/>
              <a:t>14/02/2011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A8FDE-943D-49C9-9C31-C2F67183581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1FD1-9FA1-46B1-8F68-B1B924CB80E8}" type="datetimeFigureOut">
              <a:rPr lang="en-AU" smtClean="0"/>
              <a:pPr/>
              <a:t>14/02/2011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A8FDE-943D-49C9-9C31-C2F67183581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1FD1-9FA1-46B1-8F68-B1B924CB80E8}" type="datetimeFigureOut">
              <a:rPr lang="en-AU" smtClean="0"/>
              <a:pPr/>
              <a:t>14/02/2011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A8FDE-943D-49C9-9C31-C2F67183581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1FD1-9FA1-46B1-8F68-B1B924CB80E8}" type="datetimeFigureOut">
              <a:rPr lang="en-AU" smtClean="0"/>
              <a:pPr/>
              <a:t>14/02/2011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A8FDE-943D-49C9-9C31-C2F67183581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1FD1-9FA1-46B1-8F68-B1B924CB80E8}" type="datetimeFigureOut">
              <a:rPr lang="en-AU" smtClean="0"/>
              <a:pPr/>
              <a:t>14/02/2011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A8FDE-943D-49C9-9C31-C2F67183581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1FD1-9FA1-46B1-8F68-B1B924CB80E8}" type="datetimeFigureOut">
              <a:rPr lang="en-AU" smtClean="0"/>
              <a:pPr/>
              <a:t>14/02/2011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A8FDE-943D-49C9-9C31-C2F67183581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1FD1-9FA1-46B1-8F68-B1B924CB80E8}" type="datetimeFigureOut">
              <a:rPr lang="en-AU" smtClean="0"/>
              <a:pPr/>
              <a:t>14/02/2011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A8FDE-943D-49C9-9C31-C2F67183581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1FD1-9FA1-46B1-8F68-B1B924CB80E8}" type="datetimeFigureOut">
              <a:rPr lang="en-AU" smtClean="0"/>
              <a:pPr/>
              <a:t>14/02/2011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02A8FDE-943D-49C9-9C31-C2F67183581F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4331FD1-9FA1-46B1-8F68-B1B924CB80E8}" type="datetimeFigureOut">
              <a:rPr lang="en-AU" smtClean="0"/>
              <a:pPr/>
              <a:t>14/02/2011</a:t>
            </a:fld>
            <a:endParaRPr lang="en-A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02A8FDE-943D-49C9-9C31-C2F67183581F}" type="slidenum">
              <a:rPr lang="en-AU" smtClean="0"/>
              <a:pPr/>
              <a:t>‹#›</a:t>
            </a:fld>
            <a:endParaRPr lang="en-A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2" Type="http://schemas.openxmlformats.org/officeDocument/2006/relationships/image" Target="../media/image11.png"/><Relationship Id="rId16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5" Type="http://schemas.openxmlformats.org/officeDocument/2006/relationships/image" Target="../media/image2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Relationship Id="rId1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Lesson </a:t>
            </a:r>
            <a:r>
              <a:rPr lang="en-AU" dirty="0" smtClean="0"/>
              <a:t>5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216688"/>
          </a:xfrm>
        </p:spPr>
        <p:txBody>
          <a:bodyPr>
            <a:normAutofit/>
          </a:bodyPr>
          <a:lstStyle/>
          <a:p>
            <a:pPr algn="l"/>
            <a:r>
              <a:rPr lang="en-AU" dirty="0" smtClean="0"/>
              <a:t>Agenda</a:t>
            </a:r>
          </a:p>
          <a:p>
            <a:pPr marL="514350" indent="-514350" algn="l">
              <a:buAutoNum type="arabicPeriod"/>
            </a:pPr>
            <a:r>
              <a:rPr lang="en-AU" dirty="0" smtClean="0"/>
              <a:t>Angles in a Polygon</a:t>
            </a:r>
          </a:p>
          <a:p>
            <a:pPr marL="514350" indent="-514350" algn="l">
              <a:buAutoNum type="arabicPeriod"/>
            </a:pPr>
            <a:r>
              <a:rPr lang="en-AU" dirty="0" smtClean="0"/>
              <a:t>Parallels and Transversals</a:t>
            </a:r>
          </a:p>
          <a:p>
            <a:pPr marL="514350" indent="-514350" algn="l">
              <a:buAutoNum type="arabicPeriod"/>
            </a:pPr>
            <a:r>
              <a:rPr lang="en-AU" dirty="0" smtClean="0"/>
              <a:t>Practice, Practice!!!</a:t>
            </a:r>
            <a:endParaRPr lang="en-A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9433" y="1052736"/>
            <a:ext cx="8692367" cy="5271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442" y="2852936"/>
            <a:ext cx="8839671" cy="2300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592" y="2636912"/>
            <a:ext cx="8946735" cy="2697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123" y="1412776"/>
            <a:ext cx="8609788" cy="4903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548680"/>
            <a:ext cx="357187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0"/>
            <a:ext cx="3724275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348881"/>
            <a:ext cx="8595694" cy="3416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Angles in a Polygon</a:t>
            </a:r>
            <a:endParaRPr lang="en-AU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861048"/>
            <a:ext cx="8437012" cy="1857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132856"/>
            <a:ext cx="8772118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308186"/>
            <a:ext cx="7221304" cy="6217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8504759" cy="570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364088" y="5805264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548680"/>
            <a:ext cx="36766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Angles and Parallel Lines</a:t>
            </a:r>
            <a:endParaRPr lang="en-A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204" y="2708920"/>
            <a:ext cx="8754493" cy="245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917" y="1628800"/>
            <a:ext cx="8669290" cy="4334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387" y="2348880"/>
            <a:ext cx="8562155" cy="34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1452" y="2492896"/>
            <a:ext cx="8524782" cy="3160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908720"/>
            <a:ext cx="2935711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44824"/>
            <a:ext cx="591502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6765" y="2060848"/>
            <a:ext cx="3917235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2636912"/>
            <a:ext cx="328612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2996952"/>
            <a:ext cx="26193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1520" y="3573016"/>
            <a:ext cx="28384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-180528" y="3933056"/>
            <a:ext cx="401002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79512" y="4581128"/>
            <a:ext cx="29146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4" name="Picture 1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79512" y="5229200"/>
            <a:ext cx="372427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5" name="Picture 1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79512" y="5805264"/>
            <a:ext cx="29527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6" name="Picture 1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580112" y="3501008"/>
            <a:ext cx="32099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7" name="Picture 1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076056" y="3861048"/>
            <a:ext cx="25812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8" name="Picture 14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562600" y="4365104"/>
            <a:ext cx="35814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9" name="Picture 15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004048" y="4869160"/>
            <a:ext cx="290512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0" name="Picture 16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4788024" y="5391150"/>
            <a:ext cx="4086225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182</TotalTime>
  <Words>22</Words>
  <Application>Microsoft Office PowerPoint</Application>
  <PresentationFormat>On-screen Show (4:3)</PresentationFormat>
  <Paragraphs>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Lesson 5</vt:lpstr>
      <vt:lpstr>Angles in a Polygon</vt:lpstr>
      <vt:lpstr>Slide 3</vt:lpstr>
      <vt:lpstr>Slide 4</vt:lpstr>
      <vt:lpstr>Angles and Parallel Lines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jason</dc:creator>
  <cp:lastModifiedBy>jason</cp:lastModifiedBy>
  <cp:revision>6</cp:revision>
  <dcterms:created xsi:type="dcterms:W3CDTF">2011-01-31T10:01:01Z</dcterms:created>
  <dcterms:modified xsi:type="dcterms:W3CDTF">2011-02-14T12:07:25Z</dcterms:modified>
</cp:coreProperties>
</file>